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49"/>
  </p:notesMasterIdLst>
  <p:handoutMasterIdLst>
    <p:handoutMasterId r:id="rId50"/>
  </p:handoutMasterIdLst>
  <p:sldIdLst>
    <p:sldId id="352" r:id="rId4"/>
    <p:sldId id="394" r:id="rId5"/>
    <p:sldId id="388" r:id="rId6"/>
    <p:sldId id="256" r:id="rId7"/>
    <p:sldId id="368" r:id="rId8"/>
    <p:sldId id="369" r:id="rId9"/>
    <p:sldId id="370" r:id="rId10"/>
    <p:sldId id="389" r:id="rId11"/>
    <p:sldId id="371" r:id="rId12"/>
    <p:sldId id="390" r:id="rId13"/>
    <p:sldId id="372" r:id="rId14"/>
    <p:sldId id="384" r:id="rId15"/>
    <p:sldId id="385" r:id="rId16"/>
    <p:sldId id="393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34" r:id="rId25"/>
    <p:sldId id="315" r:id="rId26"/>
    <p:sldId id="335" r:id="rId27"/>
    <p:sldId id="336" r:id="rId28"/>
    <p:sldId id="337" r:id="rId29"/>
    <p:sldId id="338" r:id="rId30"/>
    <p:sldId id="339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3" r:id="rId46"/>
    <p:sldId id="347" r:id="rId47"/>
    <p:sldId id="348" r:id="rId4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1A72-6AE6-44C5-9945-26E8C9BFBFE9}" type="datetimeFigureOut">
              <a:rPr lang="en-IN" smtClean="0"/>
              <a:t>07-10-2020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F563-DF8F-440C-8FAC-A6379284C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First plot in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Tick Label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48725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 smtClean="0"/>
              <a:t>Tick </a:t>
            </a:r>
            <a:r>
              <a:rPr lang="en-IN" sz="3200" dirty="0"/>
              <a:t>labels can be specified on a Matplotlib plot using </a:t>
            </a:r>
            <a:r>
              <a:rPr lang="en-IN" sz="3200" dirty="0" err="1"/>
              <a:t>plt.xticks</a:t>
            </a:r>
            <a:r>
              <a:rPr lang="en-IN" sz="3200" dirty="0"/>
              <a:t>() and </a:t>
            </a:r>
            <a:r>
              <a:rPr lang="en-IN" sz="3200" dirty="0" err="1"/>
              <a:t>plt.yticks</a:t>
            </a:r>
            <a:r>
              <a:rPr lang="en-IN" sz="3200" dirty="0"/>
              <a:t>().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add tick labels use:</a:t>
            </a:r>
          </a:p>
          <a:p>
            <a:pPr algn="l"/>
            <a:r>
              <a:rPr lang="en-IN" sz="3200" dirty="0" err="1" smtClean="0"/>
              <a:t>plt.xticks</a:t>
            </a:r>
            <a:r>
              <a:rPr lang="en-IN" sz="3200" dirty="0"/>
              <a:t>([locations list],[labels list])</a:t>
            </a:r>
          </a:p>
          <a:p>
            <a:pPr algn="l"/>
            <a:r>
              <a:rPr lang="en-IN" sz="3200" dirty="0" err="1"/>
              <a:t>plt.yticks</a:t>
            </a:r>
            <a:r>
              <a:rPr lang="en-IN" sz="3200" dirty="0"/>
              <a:t>([locations list],[labels list])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[locations list] can be a Python list or NumPy array of tick locations . The [labels list] is a Python list or NumPy array of strings</a:t>
            </a:r>
            <a:r>
              <a:rPr lang="en-IN" sz="3200" dirty="0" smtClean="0"/>
              <a:t>.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5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747645"/>
          </a:xfrm>
        </p:spPr>
        <p:txBody>
          <a:bodyPr/>
          <a:lstStyle/>
          <a:p>
            <a:pPr algn="l"/>
            <a:r>
              <a:rPr lang="en-US" sz="3200" b="1" dirty="0" smtClean="0"/>
              <a:t>Syntax:</a:t>
            </a:r>
          </a:p>
          <a:p>
            <a:pPr algn="l"/>
            <a:endParaRPr lang="en-IN" sz="3200" b="1" dirty="0" smtClean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/>
              <a:t>(&lt;x-data&gt;,&lt;y-data&gt;,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smtClean="0"/>
              <a:t>linewidth</a:t>
            </a:r>
            <a:r>
              <a:rPr lang="en-IN" sz="3200" dirty="0"/>
              <a:t>=&lt;float 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linestyle</a:t>
            </a:r>
            <a:r>
              <a:rPr lang="en-IN" sz="3200" dirty="0"/>
              <a:t>='&lt;</a:t>
            </a:r>
            <a:r>
              <a:rPr lang="en-IN" sz="3200" dirty="0" err="1"/>
              <a:t>linestyle</a:t>
            </a:r>
            <a:r>
              <a:rPr lang="en-IN" sz="3200" dirty="0"/>
              <a:t> abbreviation&gt;',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color</a:t>
            </a:r>
            <a:r>
              <a:rPr lang="en-IN" sz="3200" dirty="0"/>
              <a:t>='&lt;</a:t>
            </a:r>
            <a:r>
              <a:rPr lang="en-IN" sz="3200" dirty="0" err="1"/>
              <a:t>color</a:t>
            </a:r>
            <a:r>
              <a:rPr lang="en-IN" sz="3200" dirty="0"/>
              <a:t> abbreviation</a:t>
            </a:r>
            <a:r>
              <a:rPr lang="en-IN" sz="3200" dirty="0" smtClean="0"/>
              <a:t>&gt;',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    alpha=</a:t>
            </a:r>
            <a:r>
              <a:rPr lang="en-IN" sz="3200" dirty="0" smtClean="0"/>
              <a:t>&lt;float </a:t>
            </a:r>
            <a:r>
              <a:rPr lang="en-IN" sz="3200" dirty="0"/>
              <a:t>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marker='&lt;marker abbreviation&gt;')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2283" y="4425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27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801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2041746" cy="5855229"/>
          </a:xfrm>
        </p:spPr>
        <p:txBody>
          <a:bodyPr/>
          <a:lstStyle/>
          <a:p>
            <a:pPr algn="l"/>
            <a:r>
              <a:rPr lang="en-US" sz="3200" b="1" dirty="0" smtClean="0"/>
              <a:t>				</a:t>
            </a:r>
          </a:p>
          <a:p>
            <a:pPr algn="l"/>
            <a:r>
              <a:rPr lang="en-US" sz="3200" b="1" dirty="0"/>
              <a:t>	</a:t>
            </a:r>
            <a:r>
              <a:rPr lang="en-US" sz="3200" b="1" dirty="0" smtClean="0"/>
              <a:t>				</a:t>
            </a:r>
          </a:p>
          <a:p>
            <a:pPr algn="l"/>
            <a:r>
              <a:rPr lang="en-US" sz="3200" b="1" dirty="0"/>
              <a:t>	</a:t>
            </a:r>
            <a:r>
              <a:rPr lang="en-US" sz="3200" b="1" dirty="0" smtClean="0"/>
              <a:t>				</a:t>
            </a:r>
            <a:r>
              <a:rPr lang="en-US" sz="4000" b="1" dirty="0" smtClean="0"/>
              <a:t>Thank </a:t>
            </a:r>
            <a:r>
              <a:rPr lang="en-US" sz="4000" b="1" dirty="0"/>
              <a:t>you</a:t>
            </a:r>
            <a:r>
              <a:rPr lang="en-US" sz="4000" b="1" dirty="0" smtClean="0"/>
              <a:t>!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	</a:t>
            </a:r>
            <a:r>
              <a:rPr lang="en-US" sz="4000" b="1" dirty="0" smtClean="0"/>
              <a:t>Please </a:t>
            </a:r>
            <a:r>
              <a:rPr lang="en-US" sz="4000" b="1" dirty="0"/>
              <a:t>like &amp; subscribe our channel.</a:t>
            </a:r>
            <a:endParaRPr lang="en-IN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4" y="339509"/>
            <a:ext cx="2569742" cy="25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01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105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93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18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5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48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7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01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Legend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884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2581928" y="5567907"/>
            <a:ext cx="273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https://www.kharwal.com</a:t>
            </a:r>
            <a:endParaRPr lang="ko-KR" altLang="en-US" sz="16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15" y="773192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41668" y="844976"/>
            <a:ext cx="5250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Legend &amp; Grid in</a:t>
            </a:r>
            <a:endParaRPr lang="en-IN" sz="44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5" y="5378539"/>
            <a:ext cx="1743075" cy="76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8"/>
            <a:ext cx="11204619" cy="5597653"/>
          </a:xfrm>
        </p:spPr>
        <p:txBody>
          <a:bodyPr/>
          <a:lstStyle/>
          <a:p>
            <a:pPr algn="l"/>
            <a:r>
              <a:rPr lang="en-IN" sz="3200" dirty="0" smtClean="0"/>
              <a:t>You </a:t>
            </a:r>
            <a:r>
              <a:rPr lang="en-IN" sz="3200" dirty="0"/>
              <a:t>can use the </a:t>
            </a:r>
            <a:r>
              <a:rPr lang="en-IN" sz="3200" dirty="0" err="1"/>
              <a:t>plt.legend</a:t>
            </a:r>
            <a:r>
              <a:rPr lang="en-IN" sz="3200" dirty="0"/>
              <a:t>() command to insert a legend on a plot.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legend appears within the plot area, in the upper right corner by default.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plt.legend</a:t>
            </a:r>
            <a:r>
              <a:rPr lang="en-IN" sz="3200" dirty="0"/>
              <a:t>() command accepts a list of strings and optionally accepts a </a:t>
            </a:r>
            <a:r>
              <a:rPr lang="en-IN" sz="3200" dirty="0" err="1" smtClean="0"/>
              <a:t>loc</a:t>
            </a:r>
            <a:r>
              <a:rPr lang="en-IN" sz="3200" dirty="0" smtClean="0"/>
              <a:t> argument </a:t>
            </a:r>
            <a:r>
              <a:rPr lang="en-IN" sz="3200" dirty="0"/>
              <a:t>to specify the legend location.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7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9707" y="339509"/>
            <a:ext cx="10522039" cy="5674925"/>
          </a:xfrm>
        </p:spPr>
        <p:txBody>
          <a:bodyPr/>
          <a:lstStyle/>
          <a:p>
            <a:pPr algn="l"/>
            <a:r>
              <a:rPr lang="en-IN" sz="3200" b="1" dirty="0" smtClean="0">
                <a:solidFill>
                  <a:srgbClr val="00B0F0"/>
                </a:solidFill>
              </a:rPr>
              <a:t>Legend </a:t>
            </a:r>
            <a:r>
              <a:rPr lang="en-IN" sz="3200" b="1" dirty="0">
                <a:solidFill>
                  <a:srgbClr val="00B0F0"/>
                </a:solidFill>
              </a:rPr>
              <a:t>Location	</a:t>
            </a:r>
            <a:r>
              <a:rPr lang="en-IN" sz="3200" b="1" dirty="0" smtClean="0">
                <a:solidFill>
                  <a:srgbClr val="00B0F0"/>
                </a:solidFill>
              </a:rPr>
              <a:t>	</a:t>
            </a:r>
            <a:r>
              <a:rPr lang="en-IN" sz="3200" b="1" dirty="0" err="1" smtClean="0">
                <a:solidFill>
                  <a:srgbClr val="00B0F0"/>
                </a:solidFill>
              </a:rPr>
              <a:t>loc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= &lt;number</a:t>
            </a:r>
            <a:r>
              <a:rPr lang="en-IN" sz="3200" b="1" dirty="0" smtClean="0">
                <a:solidFill>
                  <a:srgbClr val="00B0F0"/>
                </a:solidFill>
              </a:rPr>
              <a:t>&gt;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'best'			</a:t>
            </a:r>
            <a:r>
              <a:rPr lang="en-IN" sz="3200" dirty="0" smtClean="0"/>
              <a:t>	0</a:t>
            </a:r>
            <a:endParaRPr lang="en-IN" sz="3200" dirty="0"/>
          </a:p>
          <a:p>
            <a:pPr algn="l"/>
            <a:r>
              <a:rPr lang="en-IN" sz="3200" dirty="0"/>
              <a:t>'upper right'	</a:t>
            </a:r>
            <a:r>
              <a:rPr lang="en-IN" sz="3200" dirty="0" smtClean="0"/>
              <a:t>		1</a:t>
            </a:r>
            <a:endParaRPr lang="en-IN" sz="3200" dirty="0"/>
          </a:p>
          <a:p>
            <a:pPr algn="l"/>
            <a:r>
              <a:rPr lang="en-IN" sz="3200" dirty="0"/>
              <a:t>'upper left'	</a:t>
            </a:r>
            <a:r>
              <a:rPr lang="en-IN" sz="3200" dirty="0" smtClean="0"/>
              <a:t>		2</a:t>
            </a:r>
            <a:endParaRPr lang="en-IN" sz="3200" dirty="0"/>
          </a:p>
          <a:p>
            <a:pPr algn="l"/>
            <a:r>
              <a:rPr lang="en-IN" sz="3200" dirty="0"/>
              <a:t>'lower left'	</a:t>
            </a:r>
            <a:r>
              <a:rPr lang="en-IN" sz="3200" dirty="0" smtClean="0"/>
              <a:t>			3</a:t>
            </a:r>
            <a:endParaRPr lang="en-IN" sz="3200" dirty="0"/>
          </a:p>
          <a:p>
            <a:pPr algn="l"/>
            <a:r>
              <a:rPr lang="en-IN" sz="3200" dirty="0"/>
              <a:t>'lower right'	</a:t>
            </a:r>
            <a:r>
              <a:rPr lang="en-IN" sz="3200" dirty="0" smtClean="0"/>
              <a:t>		4</a:t>
            </a:r>
            <a:endParaRPr lang="en-IN" sz="3200" dirty="0"/>
          </a:p>
          <a:p>
            <a:pPr algn="l"/>
            <a:r>
              <a:rPr lang="en-IN" sz="3200" dirty="0"/>
              <a:t>'right'	</a:t>
            </a:r>
            <a:r>
              <a:rPr lang="en-IN" sz="3200" dirty="0" smtClean="0"/>
              <a:t>			</a:t>
            </a:r>
            <a:r>
              <a:rPr lang="en-IN" sz="3200" dirty="0" smtClean="0"/>
              <a:t>5</a:t>
            </a:r>
          </a:p>
          <a:p>
            <a:pPr algn="l"/>
            <a:endParaRPr lang="en-US" sz="3200" dirty="0"/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8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077945"/>
          </a:xfrm>
        </p:spPr>
        <p:txBody>
          <a:bodyPr/>
          <a:lstStyle/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left'	</a:t>
            </a:r>
            <a:r>
              <a:rPr lang="en-IN" sz="3200" dirty="0" smtClean="0"/>
              <a:t>		6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right'	</a:t>
            </a:r>
            <a:r>
              <a:rPr lang="en-IN" sz="3200" dirty="0" smtClean="0"/>
              <a:t>		7</a:t>
            </a:r>
            <a:endParaRPr lang="en-IN" sz="3200" dirty="0"/>
          </a:p>
          <a:p>
            <a:pPr algn="l"/>
            <a:r>
              <a:rPr lang="en-IN" sz="3200" dirty="0"/>
              <a:t>'lower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8</a:t>
            </a:r>
            <a:endParaRPr lang="en-IN" sz="3200" dirty="0"/>
          </a:p>
          <a:p>
            <a:pPr algn="l"/>
            <a:r>
              <a:rPr lang="en-IN" sz="3200" dirty="0"/>
              <a:t>'upper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9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	</a:t>
            </a:r>
            <a:r>
              <a:rPr lang="en-IN" sz="3200" dirty="0" smtClean="0"/>
              <a:t>10</a:t>
            </a:r>
            <a:endParaRPr lang="en-IN" sz="3200" dirty="0"/>
          </a:p>
          <a:p>
            <a:pPr algn="l"/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215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Grid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0245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5211284"/>
          </a:xfrm>
        </p:spPr>
        <p:txBody>
          <a:bodyPr/>
          <a:lstStyle/>
          <a:p>
            <a:pPr algn="l"/>
            <a:r>
              <a:rPr lang="en-IN" sz="3200" dirty="0" smtClean="0"/>
              <a:t>A </a:t>
            </a:r>
            <a:r>
              <a:rPr lang="en-IN" sz="3200" dirty="0"/>
              <a:t>grid can be added to a Matplotlib plot using the </a:t>
            </a:r>
            <a:r>
              <a:rPr lang="en-IN" sz="3200" dirty="0" err="1"/>
              <a:t>plt.grid</a:t>
            </a:r>
            <a:r>
              <a:rPr lang="en-IN" sz="3200" dirty="0"/>
              <a:t>() command.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By </a:t>
            </a:r>
            <a:r>
              <a:rPr lang="en-IN" sz="3200" dirty="0" err="1"/>
              <a:t>defaut</a:t>
            </a:r>
            <a:r>
              <a:rPr lang="en-IN" sz="3200" dirty="0"/>
              <a:t>, the grid is turned off.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turn on the grid use</a:t>
            </a:r>
            <a:r>
              <a:rPr lang="en-IN" sz="3200" dirty="0" smtClean="0"/>
              <a:t>: </a:t>
            </a:r>
            <a:r>
              <a:rPr lang="en-IN" sz="3200" dirty="0" err="1" smtClean="0"/>
              <a:t>plt.grid</a:t>
            </a:r>
            <a:r>
              <a:rPr lang="en-IN" sz="3200" dirty="0" smtClean="0"/>
              <a:t>(True)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only valid options are </a:t>
            </a:r>
            <a:r>
              <a:rPr lang="en-IN" sz="3200" dirty="0" err="1"/>
              <a:t>plt.grid</a:t>
            </a:r>
            <a:r>
              <a:rPr lang="en-IN" sz="3200" dirty="0"/>
              <a:t>(True) and </a:t>
            </a:r>
            <a:r>
              <a:rPr lang="en-IN" sz="3200" dirty="0" err="1"/>
              <a:t>plt.grid</a:t>
            </a:r>
            <a:r>
              <a:rPr lang="en-IN" sz="3200" dirty="0"/>
              <a:t>(False).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189059" y="712996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804</Words>
  <Application>Microsoft Office PowerPoint</Application>
  <PresentationFormat>Widescreen</PresentationFormat>
  <Paragraphs>183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334</cp:revision>
  <dcterms:created xsi:type="dcterms:W3CDTF">2018-04-24T17:14:44Z</dcterms:created>
  <dcterms:modified xsi:type="dcterms:W3CDTF">2020-10-07T17:07:45Z</dcterms:modified>
</cp:coreProperties>
</file>